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2" r:id="rId2"/>
    <p:sldId id="29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03" r:id="rId15"/>
    <p:sldId id="306" r:id="rId16"/>
    <p:sldId id="307" r:id="rId17"/>
    <p:sldId id="308" r:id="rId18"/>
    <p:sldId id="311" r:id="rId19"/>
    <p:sldId id="318" r:id="rId20"/>
    <p:sldId id="319" r:id="rId21"/>
    <p:sldId id="304" r:id="rId22"/>
    <p:sldId id="313" r:id="rId23"/>
    <p:sldId id="314" r:id="rId24"/>
    <p:sldId id="333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76205" autoAdjust="0"/>
  </p:normalViewPr>
  <p:slideViewPr>
    <p:cSldViewPr snapToGrid="0">
      <p:cViewPr varScale="1">
        <p:scale>
          <a:sx n="74" d="100"/>
          <a:sy n="74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6A9-F2DD-40F3-BEBC-975B0AA72C13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4913-7F1C-441D-824A-C00283AC36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79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0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0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14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4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80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9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6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1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0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94913-7F1C-441D-824A-C00283AC3635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2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4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0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2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3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2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4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2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22-05-2015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7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inidad.inostroza@chilecompra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23587" y="2155062"/>
            <a:ext cx="5043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PROMOVIENDO EL DESARROLLO INCLUSIVO: INCREMENTANDO LA PARTICIPACIÓN DE LAS MUJERES EN LA CONTRATACIÓN PÚBLICA</a:t>
            </a:r>
            <a:endParaRPr lang="es-CL" sz="2400" b="1" dirty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21461" y="4737363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Trinidad Inostroza</a:t>
            </a:r>
          </a:p>
          <a:p>
            <a:pPr algn="ctr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Directora </a:t>
            </a:r>
            <a:r>
              <a:rPr lang="es-C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 2015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9315" y="1483528"/>
            <a:ext cx="717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 que hemos hecho</a:t>
            </a:r>
            <a:endParaRPr lang="es-CL" sz="4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47021" y="2659507"/>
            <a:ext cx="665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Alianza </a:t>
            </a:r>
            <a:r>
              <a:rPr lang="es-MX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 Mujer para el </a:t>
            </a:r>
            <a:r>
              <a:rPr lang="es-MX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de </a:t>
            </a: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género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</a:t>
            </a:r>
            <a:r>
              <a:rPr lang="es-MX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</a:t>
            </a:r>
            <a:r>
              <a:rPr lang="es-MX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</a:t>
            </a:r>
            <a:r>
              <a:rPr lang="es-MX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opinión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Exploración de diferentes formatos de capacitación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3043" y="137773"/>
            <a:ext cx="5807697" cy="2868269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diagnóstico: </a:t>
            </a: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</a:t>
            </a: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mujeres </a:t>
            </a: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Mercado Público</a:t>
            </a:r>
            <a:endParaRPr lang="es-CL" sz="24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324" y="2531070"/>
            <a:ext cx="5364637" cy="33779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L" sz="17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es-CL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las personas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tienen participación en el mercado público son mujeres</a:t>
            </a:r>
          </a:p>
          <a:p>
            <a:pPr>
              <a:lnSpc>
                <a:spcPct val="110000"/>
              </a:lnSpc>
            </a:pPr>
            <a:r>
              <a:rPr lang="es-CL" sz="170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CL" sz="1700" b="1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s-CL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17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CL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montos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transados por personas naturales en el sistema corresponden a mujeres</a:t>
            </a:r>
            <a:endParaRPr lang="es-CL" sz="1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s-CL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69,5% de las mujeres </a:t>
            </a:r>
            <a:r>
              <a:rPr lang="es-CL" sz="17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  <a:br>
              <a:rPr lang="es-CL" sz="17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 generan empleo</a:t>
            </a:r>
          </a:p>
          <a:p>
            <a:pPr>
              <a:lnSpc>
                <a:spcPct val="110000"/>
              </a:lnSpc>
            </a:pPr>
            <a:r>
              <a:rPr lang="es-CL" sz="17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63,8%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declara ser la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</a:t>
            </a:r>
            <a:b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proveedora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hogar</a:t>
            </a:r>
          </a:p>
          <a:p>
            <a:pPr marL="0" indent="0">
              <a:buNone/>
            </a:pP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6312" y="4642675"/>
            <a:ext cx="7042607" cy="1850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Seminario </a:t>
            </a:r>
            <a:r>
              <a:rPr lang="es-CL" sz="2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Empoderando a las proveedoras del </a:t>
            </a:r>
            <a:r>
              <a:rPr lang="es-CL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</a:t>
            </a:r>
            <a:endParaRPr lang="es-CL" sz="1800" b="1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CL" sz="18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 empresarias recibieron </a:t>
            </a:r>
            <a:r>
              <a:rPr lang="es-CL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herramientas de liderazgo y empoderamiento para mejorar la participación en Mercado Público. </a:t>
            </a:r>
            <a:endParaRPr lang="es-CL" sz="18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13995" y="4301913"/>
            <a:ext cx="3988323" cy="2001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foco mujer</a:t>
            </a:r>
            <a:endParaRPr lang="es-CL" sz="4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6840" y="4562611"/>
            <a:ext cx="7164372" cy="1665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Gestión Comercial Mujer</a:t>
            </a:r>
          </a:p>
          <a:p>
            <a:pPr marL="0" lvl="0" indent="0">
              <a:buNone/>
            </a:pP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mujeres (de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postulantes) abordaron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desafíos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liderazgo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empoderamiento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el éxito del </a:t>
            </a: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negocio. </a:t>
            </a:r>
          </a:p>
          <a:p>
            <a:pPr marL="0" lvl="0" indent="0">
              <a:buNone/>
            </a:pPr>
            <a:r>
              <a:rPr lang="es-CL" sz="17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horas de capacitación, 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certificado por ChileCompra y desarrollado en conjunto con </a:t>
            </a:r>
            <a:r>
              <a:rPr lang="es-CL" sz="17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ComunidadMujer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PMG </a:t>
            </a:r>
            <a:r>
              <a:rPr lang="es-CL" sz="17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es-CL" sz="1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13995" y="4301913"/>
            <a:ext cx="3988323" cy="2001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foco mujer</a:t>
            </a:r>
            <a:endParaRPr lang="es-CL" sz="4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099717"/>
            <a:ext cx="7570470" cy="1894943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</a:t>
            </a:r>
            <a:b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reglamento</a:t>
            </a: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favorecen</a:t>
            </a:r>
            <a:b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 mujeres</a:t>
            </a:r>
            <a:endParaRPr lang="es-CL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96000" y="3463504"/>
            <a:ext cx="5151120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s-CL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adquisiciones inferiores a 10 UTM, </a:t>
            </a:r>
            <a:r>
              <a:rPr lang="es-CL" sz="17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podrá contratar directamente </a:t>
            </a:r>
            <a:r>
              <a:rPr lang="es-CL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privilegiando materias de alto impacto social. </a:t>
            </a:r>
          </a:p>
          <a:p>
            <a:pPr marL="285750" indent="-285750"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s-CL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prohíbe todo tipo de restricción </a:t>
            </a:r>
            <a:r>
              <a:rPr lang="es-CL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recepción de las garantías, tanto de seriedad como de fiel cumplimiento</a:t>
            </a:r>
            <a:r>
              <a:rPr lang="es-CL" sz="1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es-CL" sz="17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099717"/>
            <a:ext cx="7570470" cy="1894943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</a:t>
            </a:r>
            <a:b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reglamento</a:t>
            </a: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favorecen</a:t>
            </a:r>
            <a:b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 mujeres</a:t>
            </a:r>
            <a:endParaRPr lang="es-CL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96000" y="3463504"/>
            <a:ext cx="4979670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s-CL" sz="17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a proveedores dentro de los 30 días </a:t>
            </a:r>
            <a:r>
              <a:rPr lang="es-CL" sz="1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corridos siguientes a la aceptación de la factura</a:t>
            </a:r>
          </a:p>
          <a:p>
            <a:pPr marL="285750" indent="-285750"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Incorporación de criterios de evaluación relacionados con el</a:t>
            </a:r>
            <a:r>
              <a:rPr lang="es-CL" sz="17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impulso a las empresas de menor tamaño </a:t>
            </a:r>
            <a:r>
              <a:rPr lang="es-CL" sz="1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con la descentralización y el desarrollo local</a:t>
            </a:r>
            <a:endParaRPr lang="es-CL" sz="17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63561" y="716194"/>
            <a:ext cx="5651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públicas</a:t>
            </a:r>
          </a:p>
          <a:p>
            <a:r>
              <a:rPr lang="es-CL" sz="40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inclusivas</a:t>
            </a:r>
            <a:endParaRPr lang="es-CL" sz="40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63561" y="2296551"/>
            <a:ext cx="51422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gran volumen de transacciones y montos, el </a:t>
            </a:r>
            <a:r>
              <a:rPr lang="es-MX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 Público </a:t>
            </a:r>
            <a:r>
              <a:rPr lang="es-MX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una </a:t>
            </a:r>
            <a:r>
              <a:rPr lang="es-MX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para promover compras </a:t>
            </a:r>
            <a:r>
              <a:rPr lang="es-MX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 más inclusivas.</a:t>
            </a:r>
          </a:p>
          <a:p>
            <a:pPr algn="just"/>
            <a:endParaRPr lang="es-CL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 </a:t>
            </a:r>
            <a:r>
              <a:rPr lang="es-CL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iniciado una serie de acciones para aumentar la participación de</a:t>
            </a:r>
            <a:r>
              <a:rPr lang="es-MX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proveedores de todos los tamaños, con equidad y competitividad. </a:t>
            </a:r>
            <a:endParaRPr lang="es-CL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099717"/>
            <a:ext cx="7570470" cy="1894943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</a:t>
            </a:r>
            <a:b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reglamento</a:t>
            </a: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favorecen</a:t>
            </a:r>
            <a:b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las mujeres</a:t>
            </a:r>
            <a:endParaRPr lang="es-CL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96000" y="3463504"/>
            <a:ext cx="512826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establece la posibilidad de que las entidades públicas contraten con </a:t>
            </a:r>
            <a:r>
              <a:rPr lang="es-CL" sz="17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asociaciones de proveedores</a:t>
            </a:r>
            <a:r>
              <a:rPr lang="es-CL" sz="1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sin que sea necesaria la formalización de una nueva empresa</a:t>
            </a:r>
          </a:p>
          <a:p>
            <a:pPr marL="285750" indent="-285750">
              <a:spcBef>
                <a:spcPts val="750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Umbral más elevado para la exigencia de las garantías de seriedad de la oferta para propuestas sobre 2000 UTM, </a:t>
            </a:r>
            <a:r>
              <a:rPr lang="es-CL" sz="17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liberándose a las empresas de menor tamaño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01039" y="1512792"/>
            <a:ext cx="50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acción</a:t>
            </a:r>
            <a:endParaRPr lang="es-CL" sz="4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39354" y="2905485"/>
            <a:ext cx="5099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</a:t>
            </a:r>
            <a:r>
              <a:rPr lang="es-MX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trabajo interinstitucional 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coordinar y difundir oferta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 de capacitación, fomento 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oportunidades de negocio con el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Fortalecimiento de </a:t>
            </a:r>
            <a:r>
              <a:rPr lang="es-MX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alianza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Banco Estado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trabajo 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instruir a organismos públicos cómo aplicar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cambios normativos</a:t>
            </a:r>
            <a:endParaRPr lang="es-CL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01039" y="1512792"/>
            <a:ext cx="50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acción</a:t>
            </a:r>
            <a:endParaRPr lang="es-CL" sz="40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39354" y="2905485"/>
            <a:ext cx="5099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Difusión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medios de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 y casos 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éxito para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 Soñadoras 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Canal 13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 y análisis de datos, modificación del flujo de inscripción, además de identificación de empresas </a:t>
            </a:r>
            <a:r>
              <a:rPr lang="es-MX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lideradas por mujeres 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Mercado 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</a:t>
            </a:r>
            <a:r>
              <a:rPr lang="es-MX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servicio de atención especializada y espacio virtual de comunidad para mujeres</a:t>
            </a:r>
            <a:endParaRPr lang="es-C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953028" y="6493505"/>
            <a:ext cx="347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apoyo a la mujer proveedora del Estado</a:t>
            </a:r>
            <a:endParaRPr lang="es-CL" sz="9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65970" y="2949714"/>
            <a:ext cx="50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F69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</a:t>
            </a:r>
            <a:endParaRPr lang="es-CL" sz="4000" b="1" dirty="0">
              <a:solidFill>
                <a:srgbClr val="0F69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01567" y="4322041"/>
            <a:ext cx="417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Trinidad.inostroza@chilecompra.cl</a:t>
            </a:r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Directora </a:t>
            </a:r>
            <a:r>
              <a:rPr lang="es-C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ChileCompra</a:t>
            </a:r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Washington DC, Mayo 2015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24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567</Words>
  <Application>Microsoft Office PowerPoint</Application>
  <PresentationFormat>Panorámica</PresentationFormat>
  <Paragraphs>79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 diagnóstico: Participación de mujeres en Mercado Público</vt:lpstr>
      <vt:lpstr>Presentación de PowerPoint</vt:lpstr>
      <vt:lpstr>Presentación de PowerPoint</vt:lpstr>
      <vt:lpstr>Cambios en el reglamento que favorecen a las mujeres</vt:lpstr>
      <vt:lpstr>Cambios en el reglamento que favorecen a las mujeres</vt:lpstr>
      <vt:lpstr>Cambios en el reglamento que favorecen a las mujeres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Nicolas</dc:creator>
  <cp:lastModifiedBy>Elena Mora</cp:lastModifiedBy>
  <cp:revision>395</cp:revision>
  <dcterms:created xsi:type="dcterms:W3CDTF">2014-09-03T21:09:26Z</dcterms:created>
  <dcterms:modified xsi:type="dcterms:W3CDTF">2015-05-22T13:08:09Z</dcterms:modified>
</cp:coreProperties>
</file>